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46BEA-10EA-47F7-8CA4-DBCEB91F3753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7C97AF-D1AC-4C22-87E8-BBBAC1FEB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C97AF-D1AC-4C22-87E8-BBBAC1FEB4D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C97AF-D1AC-4C22-87E8-BBBAC1FEB4D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C97AF-D1AC-4C22-87E8-BBBAC1FEB4D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C97AF-D1AC-4C22-87E8-BBBAC1FEB4D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C97AF-D1AC-4C22-87E8-BBBAC1FEB4D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C97AF-D1AC-4C22-87E8-BBBAC1FEB4D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C97AF-D1AC-4C22-87E8-BBBAC1FEB4D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0DED-4D60-4805-9361-C2A6E3A40C1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96003-3053-47B3-BC85-731A34B161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0DED-4D60-4805-9361-C2A6E3A40C1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96003-3053-47B3-BC85-731A34B161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0DED-4D60-4805-9361-C2A6E3A40C1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96003-3053-47B3-BC85-731A34B161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0DED-4D60-4805-9361-C2A6E3A40C1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96003-3053-47B3-BC85-731A34B161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0DED-4D60-4805-9361-C2A6E3A40C1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1196003-3053-47B3-BC85-731A34B161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0DED-4D60-4805-9361-C2A6E3A40C1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96003-3053-47B3-BC85-731A34B161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0DED-4D60-4805-9361-C2A6E3A40C1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96003-3053-47B3-BC85-731A34B161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0DED-4D60-4805-9361-C2A6E3A40C1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96003-3053-47B3-BC85-731A34B161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0DED-4D60-4805-9361-C2A6E3A40C1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96003-3053-47B3-BC85-731A34B161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0DED-4D60-4805-9361-C2A6E3A40C1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96003-3053-47B3-BC85-731A34B161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0DED-4D60-4805-9361-C2A6E3A40C1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96003-3053-47B3-BC85-731A34B161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340DED-4D60-4805-9361-C2A6E3A40C1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196003-3053-47B3-BC85-731A34B161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Justin Boatwright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Learning Autobiography</a:t>
            </a:r>
          </a:p>
          <a:p>
            <a:r>
              <a:rPr lang="en-US" dirty="0" smtClean="0"/>
              <a:t>through pictures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yr fen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685800"/>
            <a:ext cx="3412236" cy="52618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8yrs hs grad w bu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4708" y="1616964"/>
            <a:ext cx="5434584" cy="3624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1524000"/>
            <a:ext cx="5410200" cy="419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an0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676400"/>
            <a:ext cx="6255015" cy="3505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PIM37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838200"/>
            <a:ext cx="6858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SC_00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990600"/>
            <a:ext cx="6978700" cy="46400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</TotalTime>
  <Words>13</Words>
  <Application>Microsoft Office PowerPoint</Application>
  <PresentationFormat>On-screen Show (4:3)</PresentationFormat>
  <Paragraphs>10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Justin Boatwright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bdub40</dc:creator>
  <cp:lastModifiedBy>bdub40</cp:lastModifiedBy>
  <cp:revision>3</cp:revision>
  <dcterms:created xsi:type="dcterms:W3CDTF">2011-01-25T02:21:26Z</dcterms:created>
  <dcterms:modified xsi:type="dcterms:W3CDTF">2011-01-25T03:16:02Z</dcterms:modified>
</cp:coreProperties>
</file>